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f001b6eac0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f001b6eac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f001b6eac0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f001b6eac0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f001b6eac0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f001b6eac0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f001b6eac0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f001b6eac0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f001b6eac0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f001b6eac0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f001b6eac0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f001b6eac0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f001b6eac0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f001b6eac0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f001b6eac0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f001b6eac0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f001b6eac0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f001b6eac0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f001b6eac0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f001b6eac0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5.jpg"/><Relationship Id="rId5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Relationship Id="rId4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Relationship Id="rId4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Relationship Id="rId4" Type="http://schemas.openxmlformats.org/officeDocument/2006/relationships/image" Target="../media/image21.jpg"/><Relationship Id="rId5" Type="http://schemas.openxmlformats.org/officeDocument/2006/relationships/image" Target="../media/image2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Relationship Id="rId4" Type="http://schemas.openxmlformats.org/officeDocument/2006/relationships/image" Target="../media/image12.jpg"/><Relationship Id="rId5" Type="http://schemas.openxmlformats.org/officeDocument/2006/relationships/image" Target="../media/image14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Relationship Id="rId4" Type="http://schemas.openxmlformats.org/officeDocument/2006/relationships/image" Target="../media/image16.gif"/><Relationship Id="rId5" Type="http://schemas.openxmlformats.org/officeDocument/2006/relationships/image" Target="../media/image19.gif"/><Relationship Id="rId6" Type="http://schemas.openxmlformats.org/officeDocument/2006/relationships/image" Target="../media/image17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418858" y="15454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REASONS WHY I DESERVE A STATIONERY BASKET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(AND THE OBJETS I DESERVE)</a:t>
            </a:r>
            <a:endParaRPr b="1"/>
          </a:p>
        </p:txBody>
      </p:sp>
      <p:sp>
        <p:nvSpPr>
          <p:cNvPr id="55" name="Google Shape;55;p13"/>
          <p:cNvSpPr txBox="1"/>
          <p:nvPr/>
        </p:nvSpPr>
        <p:spPr>
          <a:xfrm>
            <a:off x="642950" y="782250"/>
            <a:ext cx="6172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2025" y="3205175"/>
            <a:ext cx="1716875" cy="17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12600" y="3425425"/>
            <a:ext cx="2666400" cy="149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                                 </a:t>
            </a:r>
            <a:r>
              <a:rPr b="1" lang="es"/>
              <a:t>REASONS</a:t>
            </a:r>
            <a:endParaRPr b="1"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b="1" lang="es">
                <a:solidFill>
                  <a:schemeClr val="dk1"/>
                </a:solidFill>
              </a:rPr>
              <a:t>IT WOULD MAKE ME </a:t>
            </a:r>
            <a:r>
              <a:rPr b="1" lang="es">
                <a:solidFill>
                  <a:schemeClr val="dk1"/>
                </a:solidFill>
              </a:rPr>
              <a:t>EXTREMELY</a:t>
            </a:r>
            <a:r>
              <a:rPr b="1" lang="es">
                <a:solidFill>
                  <a:schemeClr val="dk1"/>
                </a:solidFill>
              </a:rPr>
              <a:t> HAPPY 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b="1" lang="es">
                <a:solidFill>
                  <a:schemeClr val="dk1"/>
                </a:solidFill>
              </a:rPr>
              <a:t>HAPPY WIFE, HAPPY LIFE (I DON’T SAY IT, THE LANDLADY SAID IT)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b="1" lang="es">
                <a:solidFill>
                  <a:schemeClr val="dk1"/>
                </a:solidFill>
              </a:rPr>
              <a:t>BECAUSE I DESERVE IT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b="1" lang="es">
                <a:solidFill>
                  <a:schemeClr val="dk1"/>
                </a:solidFill>
              </a:rPr>
              <a:t>BECAUSE I’M DOING IT VERY WELL AT FRENCH CLASSES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b="1" lang="es">
                <a:solidFill>
                  <a:schemeClr val="dk1"/>
                </a:solidFill>
              </a:rPr>
              <a:t>BECAUSE YES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b="1" lang="es">
                <a:solidFill>
                  <a:schemeClr val="dk1"/>
                </a:solidFill>
              </a:rPr>
              <a:t>BECAUSE YOU LOVE ME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3500" y="2786050"/>
            <a:ext cx="2135975" cy="213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                </a:t>
            </a:r>
            <a:r>
              <a:rPr b="1" lang="es"/>
              <a:t>          OBJETS I DESERVE</a:t>
            </a:r>
            <a:endParaRPr b="1"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b="1" lang="es">
                <a:solidFill>
                  <a:schemeClr val="dk1"/>
                </a:solidFill>
              </a:rPr>
              <a:t>A BASKET (OBVIOUSLY)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8725" y="1987750"/>
            <a:ext cx="2997050" cy="267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s"/>
              <a:t>                 </a:t>
            </a:r>
            <a:r>
              <a:rPr b="1" lang="es"/>
              <a:t>          OBJETS I DESERVE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b="1" lang="es">
                <a:solidFill>
                  <a:schemeClr val="dk1"/>
                </a:solidFill>
              </a:rPr>
              <a:t>THE STRAWBERRY NOTEBOOK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5776" y="1585900"/>
            <a:ext cx="2758227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s"/>
              <a:t>                 </a:t>
            </a:r>
            <a:r>
              <a:rPr b="1" lang="es"/>
              <a:t>          OBJETS I DESERVE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b="1" lang="es">
                <a:solidFill>
                  <a:schemeClr val="dk1"/>
                </a:solidFill>
              </a:rPr>
              <a:t>ZEBRA MILDLINERS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93149" y="1676399"/>
            <a:ext cx="3557700" cy="282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s"/>
              <a:t>                 </a:t>
            </a:r>
            <a:r>
              <a:rPr b="1" lang="es"/>
              <a:t>          OBJETS I DESERVE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b="1" lang="es">
                <a:solidFill>
                  <a:schemeClr val="dk1"/>
                </a:solidFill>
              </a:rPr>
              <a:t>PAPER MATE COLORED PENS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54450" y="1832350"/>
            <a:ext cx="3038900" cy="2989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s"/>
              <a:t>                 </a:t>
            </a:r>
            <a:r>
              <a:rPr b="1" lang="es"/>
              <a:t>          OBJETS I DESERVE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b="1" lang="es">
                <a:solidFill>
                  <a:schemeClr val="dk1"/>
                </a:solidFill>
              </a:rPr>
              <a:t>SHARPIES </a:t>
            </a:r>
            <a:r>
              <a:rPr b="1" lang="es">
                <a:solidFill>
                  <a:schemeClr val="dk1"/>
                </a:solidFill>
              </a:rPr>
              <a:t>S NOTE</a:t>
            </a:r>
            <a:r>
              <a:rPr b="1" lang="es">
                <a:solidFill>
                  <a:schemeClr val="dk1"/>
                </a:solidFill>
              </a:rPr>
              <a:t> DUO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27800" y="1625200"/>
            <a:ext cx="2444350" cy="333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s"/>
              <a:t>                 </a:t>
            </a:r>
            <a:r>
              <a:rPr b="1" lang="es"/>
              <a:t>          OBJETS I DESERVE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11417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b="1" lang="es">
                <a:solidFill>
                  <a:schemeClr val="dk1"/>
                </a:solidFill>
              </a:rPr>
              <a:t>STICKERS (IT DOESN’T MATTER WHICH ONES, JUST CUTE STICKERS)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98246" y="1778775"/>
            <a:ext cx="3227475" cy="3189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s"/>
              <a:t>                 </a:t>
            </a:r>
            <a:r>
              <a:rPr b="1" lang="es"/>
              <a:t>          OBJETS I DESERVE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b="1" lang="es">
                <a:solidFill>
                  <a:schemeClr val="dk1"/>
                </a:solidFill>
              </a:rPr>
              <a:t>CHOCOLATES (BECAUSE I WILL NEED ENERGY TO USE ALL THAT STUFF)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113" name="Google Shape;11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8850" y="1703775"/>
            <a:ext cx="2171699" cy="3053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78850" y="1703775"/>
            <a:ext cx="2171700" cy="305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9225" y="1789500"/>
            <a:ext cx="3053972" cy="3053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                              </a:t>
            </a:r>
            <a:r>
              <a:rPr b="1" lang="es"/>
              <a:t>  CONCLUSION</a:t>
            </a:r>
            <a:endParaRPr b="1"/>
          </a:p>
        </p:txBody>
      </p:sp>
      <p:sp>
        <p:nvSpPr>
          <p:cNvPr id="121" name="Google Shape;12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>
                <a:solidFill>
                  <a:schemeClr val="dk1"/>
                </a:solidFill>
              </a:rPr>
              <a:t>I know it’s a lot of stuff so if you get me a stationery basket (which I deserve), it’s okay if it doesn’t have all the stuff I want. It would really make me very happy in these difficult times (french classes). I </a:t>
            </a:r>
            <a:r>
              <a:rPr b="1" lang="es">
                <a:solidFill>
                  <a:schemeClr val="dk1"/>
                </a:solidFill>
              </a:rPr>
              <a:t>probably</a:t>
            </a:r>
            <a:r>
              <a:rPr b="1" lang="es">
                <a:solidFill>
                  <a:schemeClr val="dk1"/>
                </a:solidFill>
              </a:rPr>
              <a:t> forgot things so if you saw something that you think I would like, it’s welcome to the basket too!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122" name="Google Shape;12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5300" y="2855700"/>
            <a:ext cx="1486776" cy="198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31650" y="2761050"/>
            <a:ext cx="2095500" cy="217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                                       </a:t>
            </a:r>
            <a:r>
              <a:rPr b="1" lang="es"/>
              <a:t>THE END</a:t>
            </a:r>
            <a:endParaRPr b="1"/>
          </a:p>
        </p:txBody>
      </p:sp>
      <p:sp>
        <p:nvSpPr>
          <p:cNvPr id="129" name="Google Shape;129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 sz="2500">
                <a:solidFill>
                  <a:schemeClr val="dk1"/>
                </a:solidFill>
              </a:rPr>
              <a:t>THANK YOU FOR ATTENDING TO THIS PRESENTATION. WE WISH YOU A BEAUTIFUL DAY!!!!</a:t>
            </a:r>
            <a:endParaRPr b="1" sz="2500">
              <a:solidFill>
                <a:schemeClr val="dk1"/>
              </a:solidFill>
            </a:endParaRPr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3925" y="2231252"/>
            <a:ext cx="1447800" cy="257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2575" y="2231250"/>
            <a:ext cx="1447800" cy="2649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76925" y="2317663"/>
            <a:ext cx="1905000" cy="240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